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9" r:id="rId9"/>
    <p:sldId id="263" r:id="rId10"/>
    <p:sldId id="272" r:id="rId11"/>
    <p:sldId id="273" r:id="rId12"/>
    <p:sldId id="274" r:id="rId13"/>
    <p:sldId id="267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6D481-6D63-D844-9D41-9CA39606926B}" v="36" dt="2021-05-04T22:32:07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 HAN" userId="1e8e8d7431ea1763" providerId="LiveId" clId="{D816D481-6D63-D844-9D41-9CA39606926B}"/>
    <pc:docChg chg="undo custSel addSld delSld modSld">
      <pc:chgData name="SHAN HAN" userId="1e8e8d7431ea1763" providerId="LiveId" clId="{D816D481-6D63-D844-9D41-9CA39606926B}" dt="2021-05-04T22:32:48.323" v="92" actId="1076"/>
      <pc:docMkLst>
        <pc:docMk/>
      </pc:docMkLst>
      <pc:sldChg chg="addSp delSp modSp mod">
        <pc:chgData name="SHAN HAN" userId="1e8e8d7431ea1763" providerId="LiveId" clId="{D816D481-6D63-D844-9D41-9CA39606926B}" dt="2021-05-04T22:31:29.128" v="80" actId="20577"/>
        <pc:sldMkLst>
          <pc:docMk/>
          <pc:sldMk cId="0" sldId="257"/>
        </pc:sldMkLst>
        <pc:spChg chg="add del mod">
          <ac:chgData name="SHAN HAN" userId="1e8e8d7431ea1763" providerId="LiveId" clId="{D816D481-6D63-D844-9D41-9CA39606926B}" dt="2021-05-04T22:30:40.268" v="60"/>
          <ac:spMkLst>
            <pc:docMk/>
            <pc:sldMk cId="0" sldId="257"/>
            <ac:spMk id="2" creationId="{95614934-DB89-394C-89E8-41DA99948EF2}"/>
          </ac:spMkLst>
        </pc:spChg>
        <pc:spChg chg="mod">
          <ac:chgData name="SHAN HAN" userId="1e8e8d7431ea1763" providerId="LiveId" clId="{D816D481-6D63-D844-9D41-9CA39606926B}" dt="2021-05-04T22:31:29.128" v="80" actId="20577"/>
          <ac:spMkLst>
            <pc:docMk/>
            <pc:sldMk cId="0" sldId="257"/>
            <ac:spMk id="138" creationId="{00000000-0000-0000-0000-000000000000}"/>
          </ac:spMkLst>
        </pc:spChg>
      </pc:sldChg>
      <pc:sldChg chg="addSp modSp mod">
        <pc:chgData name="SHAN HAN" userId="1e8e8d7431ea1763" providerId="LiveId" clId="{D816D481-6D63-D844-9D41-9CA39606926B}" dt="2021-05-04T22:32:26.643" v="88" actId="1076"/>
        <pc:sldMkLst>
          <pc:docMk/>
          <pc:sldMk cId="0" sldId="258"/>
        </pc:sldMkLst>
        <pc:spChg chg="add mod">
          <ac:chgData name="SHAN HAN" userId="1e8e8d7431ea1763" providerId="LiveId" clId="{D816D481-6D63-D844-9D41-9CA39606926B}" dt="2021-05-04T22:32:26.643" v="88" actId="1076"/>
          <ac:spMkLst>
            <pc:docMk/>
            <pc:sldMk cId="0" sldId="258"/>
            <ac:spMk id="2" creationId="{3AF1824A-CE30-0F42-B8D2-4230317D6699}"/>
          </ac:spMkLst>
        </pc:spChg>
        <pc:spChg chg="mod">
          <ac:chgData name="SHAN HAN" userId="1e8e8d7431ea1763" providerId="LiveId" clId="{D816D481-6D63-D844-9D41-9CA39606926B}" dt="2021-05-04T22:31:43.164" v="83" actId="20577"/>
          <ac:spMkLst>
            <pc:docMk/>
            <pc:sldMk cId="0" sldId="258"/>
            <ac:spMk id="139" creationId="{00000000-0000-0000-0000-000000000000}"/>
          </ac:spMkLst>
        </pc:spChg>
        <pc:spChg chg="mod">
          <ac:chgData name="SHAN HAN" userId="1e8e8d7431ea1763" providerId="LiveId" clId="{D816D481-6D63-D844-9D41-9CA39606926B}" dt="2021-05-04T20:57:52.586" v="15" actId="20577"/>
          <ac:spMkLst>
            <pc:docMk/>
            <pc:sldMk cId="0" sldId="258"/>
            <ac:spMk id="142" creationId="{00000000-0000-0000-0000-000000000000}"/>
          </ac:spMkLst>
        </pc:spChg>
      </pc:sldChg>
      <pc:sldChg chg="modSp mod">
        <pc:chgData name="SHAN HAN" userId="1e8e8d7431ea1763" providerId="LiveId" clId="{D816D481-6D63-D844-9D41-9CA39606926B}" dt="2021-05-04T22:32:32.119" v="89" actId="1076"/>
        <pc:sldMkLst>
          <pc:docMk/>
          <pc:sldMk cId="0" sldId="259"/>
        </pc:sldMkLst>
        <pc:spChg chg="mod">
          <ac:chgData name="SHAN HAN" userId="1e8e8d7431ea1763" providerId="LiveId" clId="{D816D481-6D63-D844-9D41-9CA39606926B}" dt="2021-05-04T20:57:57.760" v="16"/>
          <ac:spMkLst>
            <pc:docMk/>
            <pc:sldMk cId="0" sldId="259"/>
            <ac:spMk id="159" creationId="{00000000-0000-0000-0000-000000000000}"/>
          </ac:spMkLst>
        </pc:spChg>
        <pc:spChg chg="mod">
          <ac:chgData name="SHAN HAN" userId="1e8e8d7431ea1763" providerId="LiveId" clId="{D816D481-6D63-D844-9D41-9CA39606926B}" dt="2021-05-04T22:32:32.119" v="89" actId="1076"/>
          <ac:spMkLst>
            <pc:docMk/>
            <pc:sldMk cId="0" sldId="259"/>
            <ac:spMk id="161" creationId="{00000000-0000-0000-0000-000000000000}"/>
          </ac:spMkLst>
        </pc:spChg>
      </pc:sldChg>
      <pc:sldChg chg="addSp delSp modSp mod">
        <pc:chgData name="SHAN HAN" userId="1e8e8d7431ea1763" providerId="LiveId" clId="{D816D481-6D63-D844-9D41-9CA39606926B}" dt="2021-05-04T22:32:38.706" v="90" actId="1076"/>
        <pc:sldMkLst>
          <pc:docMk/>
          <pc:sldMk cId="0" sldId="260"/>
        </pc:sldMkLst>
        <pc:spChg chg="add mod">
          <ac:chgData name="SHAN HAN" userId="1e8e8d7431ea1763" providerId="LiveId" clId="{D816D481-6D63-D844-9D41-9CA39606926B}" dt="2021-05-04T21:37:09.238" v="40" actId="20577"/>
          <ac:spMkLst>
            <pc:docMk/>
            <pc:sldMk cId="0" sldId="260"/>
            <ac:spMk id="2" creationId="{EC70C588-36AB-AA49-AD87-AE234F2F708F}"/>
          </ac:spMkLst>
        </pc:spChg>
        <pc:spChg chg="add del mod">
          <ac:chgData name="SHAN HAN" userId="1e8e8d7431ea1763" providerId="LiveId" clId="{D816D481-6D63-D844-9D41-9CA39606926B}" dt="2021-05-04T21:37:53.224" v="43"/>
          <ac:spMkLst>
            <pc:docMk/>
            <pc:sldMk cId="0" sldId="260"/>
            <ac:spMk id="3" creationId="{78B5DC8C-C6E7-CF4D-BB62-99501B7CC66F}"/>
          </ac:spMkLst>
        </pc:spChg>
        <pc:spChg chg="mod">
          <ac:chgData name="SHAN HAN" userId="1e8e8d7431ea1763" providerId="LiveId" clId="{D816D481-6D63-D844-9D41-9CA39606926B}" dt="2021-05-04T20:57:59.911" v="17"/>
          <ac:spMkLst>
            <pc:docMk/>
            <pc:sldMk cId="0" sldId="260"/>
            <ac:spMk id="166" creationId="{00000000-0000-0000-0000-000000000000}"/>
          </ac:spMkLst>
        </pc:spChg>
        <pc:spChg chg="mod">
          <ac:chgData name="SHAN HAN" userId="1e8e8d7431ea1763" providerId="LiveId" clId="{D816D481-6D63-D844-9D41-9CA39606926B}" dt="2021-05-04T22:32:38.706" v="90" actId="1076"/>
          <ac:spMkLst>
            <pc:docMk/>
            <pc:sldMk cId="0" sldId="260"/>
            <ac:spMk id="168" creationId="{00000000-0000-0000-0000-000000000000}"/>
          </ac:spMkLst>
        </pc:spChg>
      </pc:sldChg>
      <pc:sldChg chg="addSp delSp modSp mod">
        <pc:chgData name="SHAN HAN" userId="1e8e8d7431ea1763" providerId="LiveId" clId="{D816D481-6D63-D844-9D41-9CA39606926B}" dt="2021-05-04T22:32:43.251" v="91" actId="1076"/>
        <pc:sldMkLst>
          <pc:docMk/>
          <pc:sldMk cId="0" sldId="261"/>
        </pc:sldMkLst>
        <pc:spChg chg="add del mod">
          <ac:chgData name="SHAN HAN" userId="1e8e8d7431ea1763" providerId="LiveId" clId="{D816D481-6D63-D844-9D41-9CA39606926B}" dt="2021-05-04T19:31:26.453" v="2"/>
          <ac:spMkLst>
            <pc:docMk/>
            <pc:sldMk cId="0" sldId="261"/>
            <ac:spMk id="2" creationId="{B23D6F7E-17CA-5844-85D3-C2D5E5D574EA}"/>
          </ac:spMkLst>
        </pc:spChg>
        <pc:spChg chg="add del mod">
          <ac:chgData name="SHAN HAN" userId="1e8e8d7431ea1763" providerId="LiveId" clId="{D816D481-6D63-D844-9D41-9CA39606926B}" dt="2021-05-04T20:07:51.743" v="5"/>
          <ac:spMkLst>
            <pc:docMk/>
            <pc:sldMk cId="0" sldId="261"/>
            <ac:spMk id="3" creationId="{77269455-18EE-9A49-9EB6-ED81788702E7}"/>
          </ac:spMkLst>
        </pc:spChg>
        <pc:spChg chg="mod">
          <ac:chgData name="SHAN HAN" userId="1e8e8d7431ea1763" providerId="LiveId" clId="{D816D481-6D63-D844-9D41-9CA39606926B}" dt="2021-05-04T20:58:01.717" v="18"/>
          <ac:spMkLst>
            <pc:docMk/>
            <pc:sldMk cId="0" sldId="261"/>
            <ac:spMk id="173" creationId="{00000000-0000-0000-0000-000000000000}"/>
          </ac:spMkLst>
        </pc:spChg>
        <pc:spChg chg="mod">
          <ac:chgData name="SHAN HAN" userId="1e8e8d7431ea1763" providerId="LiveId" clId="{D816D481-6D63-D844-9D41-9CA39606926B}" dt="2021-05-04T22:32:43.251" v="91" actId="1076"/>
          <ac:spMkLst>
            <pc:docMk/>
            <pc:sldMk cId="0" sldId="261"/>
            <ac:spMk id="175" creationId="{00000000-0000-0000-0000-000000000000}"/>
          </ac:spMkLst>
        </pc:spChg>
      </pc:sldChg>
      <pc:sldChg chg="addSp delSp modSp add mod">
        <pc:chgData name="SHAN HAN" userId="1e8e8d7431ea1763" providerId="LiveId" clId="{D816D481-6D63-D844-9D41-9CA39606926B}" dt="2021-05-04T22:30:54.306" v="63"/>
        <pc:sldMkLst>
          <pc:docMk/>
          <pc:sldMk cId="0" sldId="263"/>
        </pc:sldMkLst>
        <pc:spChg chg="add del mod">
          <ac:chgData name="SHAN HAN" userId="1e8e8d7431ea1763" providerId="LiveId" clId="{D816D481-6D63-D844-9D41-9CA39606926B}" dt="2021-05-04T22:30:54.306" v="63"/>
          <ac:spMkLst>
            <pc:docMk/>
            <pc:sldMk cId="0" sldId="263"/>
            <ac:spMk id="2" creationId="{D75E8F47-7F19-F847-88C9-8B4859906819}"/>
          </ac:spMkLst>
        </pc:spChg>
        <pc:spChg chg="add mod">
          <ac:chgData name="SHAN HAN" userId="1e8e8d7431ea1763" providerId="LiveId" clId="{D816D481-6D63-D844-9D41-9CA39606926B}" dt="2021-05-04T22:29:52.137" v="48"/>
          <ac:spMkLst>
            <pc:docMk/>
            <pc:sldMk cId="0" sldId="263"/>
            <ac:spMk id="7" creationId="{EB9EABA1-90F6-5D4F-9380-C3951BC4CDD1}"/>
          </ac:spMkLst>
        </pc:spChg>
        <pc:spChg chg="add mod">
          <ac:chgData name="SHAN HAN" userId="1e8e8d7431ea1763" providerId="LiveId" clId="{D816D481-6D63-D844-9D41-9CA39606926B}" dt="2021-05-04T22:29:52.137" v="48"/>
          <ac:spMkLst>
            <pc:docMk/>
            <pc:sldMk cId="0" sldId="263"/>
            <ac:spMk id="8" creationId="{9722576A-BF5D-7D4C-B1B7-E86789C4B106}"/>
          </ac:spMkLst>
        </pc:spChg>
        <pc:spChg chg="add mod">
          <ac:chgData name="SHAN HAN" userId="1e8e8d7431ea1763" providerId="LiveId" clId="{D816D481-6D63-D844-9D41-9CA39606926B}" dt="2021-05-04T22:29:52.137" v="48"/>
          <ac:spMkLst>
            <pc:docMk/>
            <pc:sldMk cId="0" sldId="263"/>
            <ac:spMk id="9" creationId="{4C9F49C8-B90C-EE4C-AFD5-176BDD677326}"/>
          </ac:spMkLst>
        </pc:spChg>
      </pc:sldChg>
      <pc:sldChg chg="modSp">
        <pc:chgData name="SHAN HAN" userId="1e8e8d7431ea1763" providerId="LiveId" clId="{D816D481-6D63-D844-9D41-9CA39606926B}" dt="2021-05-04T20:58:06.562" v="20"/>
        <pc:sldMkLst>
          <pc:docMk/>
          <pc:sldMk cId="0" sldId="267"/>
        </pc:sldMkLst>
        <pc:spChg chg="mod">
          <ac:chgData name="SHAN HAN" userId="1e8e8d7431ea1763" providerId="LiveId" clId="{D816D481-6D63-D844-9D41-9CA39606926B}" dt="2021-05-04T20:58:06.562" v="20"/>
          <ac:spMkLst>
            <pc:docMk/>
            <pc:sldMk cId="0" sldId="267"/>
            <ac:spMk id="251" creationId="{00000000-0000-0000-0000-000000000000}"/>
          </ac:spMkLst>
        </pc:spChg>
      </pc:sldChg>
      <pc:sldChg chg="modSp mod">
        <pc:chgData name="SHAN HAN" userId="1e8e8d7431ea1763" providerId="LiveId" clId="{D816D481-6D63-D844-9D41-9CA39606926B}" dt="2021-05-04T22:32:48.323" v="92" actId="1076"/>
        <pc:sldMkLst>
          <pc:docMk/>
          <pc:sldMk cId="247921681" sldId="269"/>
        </pc:sldMkLst>
        <pc:spChg chg="mod">
          <ac:chgData name="SHAN HAN" userId="1e8e8d7431ea1763" providerId="LiveId" clId="{D816D481-6D63-D844-9D41-9CA39606926B}" dt="2021-05-04T20:58:03.959" v="19"/>
          <ac:spMkLst>
            <pc:docMk/>
            <pc:sldMk cId="247921681" sldId="269"/>
            <ac:spMk id="173" creationId="{00000000-0000-0000-0000-000000000000}"/>
          </ac:spMkLst>
        </pc:spChg>
        <pc:spChg chg="mod">
          <ac:chgData name="SHAN HAN" userId="1e8e8d7431ea1763" providerId="LiveId" clId="{D816D481-6D63-D844-9D41-9CA39606926B}" dt="2021-05-04T22:32:48.323" v="92" actId="1076"/>
          <ac:spMkLst>
            <pc:docMk/>
            <pc:sldMk cId="247921681" sldId="269"/>
            <ac:spMk id="175" creationId="{00000000-0000-0000-0000-000000000000}"/>
          </ac:spMkLst>
        </pc:spChg>
      </pc:sldChg>
      <pc:sldChg chg="addSp delSp modSp add del mod">
        <pc:chgData name="SHAN HAN" userId="1e8e8d7431ea1763" providerId="LiveId" clId="{D816D481-6D63-D844-9D41-9CA39606926B}" dt="2021-05-04T22:29:47.388" v="47"/>
        <pc:sldMkLst>
          <pc:docMk/>
          <pc:sldMk cId="3871604986" sldId="272"/>
        </pc:sldMkLst>
        <pc:spChg chg="add del mod">
          <ac:chgData name="SHAN HAN" userId="1e8e8d7431ea1763" providerId="LiveId" clId="{D816D481-6D63-D844-9D41-9CA39606926B}" dt="2021-05-04T20:59:43.116" v="30"/>
          <ac:spMkLst>
            <pc:docMk/>
            <pc:sldMk cId="3871604986" sldId="272"/>
            <ac:spMk id="4" creationId="{9B3831CB-4056-BC43-88AE-CAA78EAA9241}"/>
          </ac:spMkLst>
        </pc:spChg>
        <pc:spChg chg="add del mod">
          <ac:chgData name="SHAN HAN" userId="1e8e8d7431ea1763" providerId="LiveId" clId="{D816D481-6D63-D844-9D41-9CA39606926B}" dt="2021-05-04T21:00:13.464" v="36" actId="478"/>
          <ac:spMkLst>
            <pc:docMk/>
            <pc:sldMk cId="3871604986" sldId="272"/>
            <ac:spMk id="6" creationId="{463E16A8-0AC4-AD4D-B8CD-71C15DC38304}"/>
          </ac:spMkLst>
        </pc:spChg>
        <pc:spChg chg="add mod">
          <ac:chgData name="SHAN HAN" userId="1e8e8d7431ea1763" providerId="LiveId" clId="{D816D481-6D63-D844-9D41-9CA39606926B}" dt="2021-05-04T22:29:47.388" v="47"/>
          <ac:spMkLst>
            <pc:docMk/>
            <pc:sldMk cId="3871604986" sldId="272"/>
            <ac:spMk id="8" creationId="{89FB7E1C-AAC6-6E41-A699-EF5AB9EF265A}"/>
          </ac:spMkLst>
        </pc:spChg>
        <pc:spChg chg="add mod">
          <ac:chgData name="SHAN HAN" userId="1e8e8d7431ea1763" providerId="LiveId" clId="{D816D481-6D63-D844-9D41-9CA39606926B}" dt="2021-05-04T22:29:47.388" v="47"/>
          <ac:spMkLst>
            <pc:docMk/>
            <pc:sldMk cId="3871604986" sldId="272"/>
            <ac:spMk id="9" creationId="{F8B3D663-6D0B-A549-87CE-64C6965FDF26}"/>
          </ac:spMkLst>
        </pc:spChg>
        <pc:spChg chg="add mod">
          <ac:chgData name="SHAN HAN" userId="1e8e8d7431ea1763" providerId="LiveId" clId="{D816D481-6D63-D844-9D41-9CA39606926B}" dt="2021-05-04T22:29:47.388" v="47"/>
          <ac:spMkLst>
            <pc:docMk/>
            <pc:sldMk cId="3871604986" sldId="272"/>
            <ac:spMk id="10" creationId="{D8D9C219-40E9-7F40-B890-D7453E1C29A2}"/>
          </ac:spMkLst>
        </pc:spChg>
        <pc:picChg chg="mod">
          <ac:chgData name="SHAN HAN" userId="1e8e8d7431ea1763" providerId="LiveId" clId="{D816D481-6D63-D844-9D41-9CA39606926B}" dt="2021-05-04T20:59:42.053" v="29" actId="1076"/>
          <ac:picMkLst>
            <pc:docMk/>
            <pc:sldMk cId="3871604986" sldId="272"/>
            <ac:picMk id="5" creationId="{B58693FB-EF7C-4F4D-B6D2-86D69C43C7AD}"/>
          </ac:picMkLst>
        </pc:picChg>
      </pc:sldChg>
      <pc:sldChg chg="addSp modSp add del">
        <pc:chgData name="SHAN HAN" userId="1e8e8d7431ea1763" providerId="LiveId" clId="{D816D481-6D63-D844-9D41-9CA39606926B}" dt="2021-05-04T22:29:44.898" v="46"/>
        <pc:sldMkLst>
          <pc:docMk/>
          <pc:sldMk cId="1994197437" sldId="273"/>
        </pc:sldMkLst>
        <pc:spChg chg="add mod">
          <ac:chgData name="SHAN HAN" userId="1e8e8d7431ea1763" providerId="LiveId" clId="{D816D481-6D63-D844-9D41-9CA39606926B}" dt="2021-05-04T22:29:44.898" v="46"/>
          <ac:spMkLst>
            <pc:docMk/>
            <pc:sldMk cId="1994197437" sldId="273"/>
            <ac:spMk id="6" creationId="{B386CBAE-F844-3749-9EC4-4E2B2A71F93D}"/>
          </ac:spMkLst>
        </pc:spChg>
        <pc:spChg chg="add mod">
          <ac:chgData name="SHAN HAN" userId="1e8e8d7431ea1763" providerId="LiveId" clId="{D816D481-6D63-D844-9D41-9CA39606926B}" dt="2021-05-04T22:29:44.898" v="46"/>
          <ac:spMkLst>
            <pc:docMk/>
            <pc:sldMk cId="1994197437" sldId="273"/>
            <ac:spMk id="7" creationId="{C24954A1-FD89-8945-9DB3-1231DA585DC8}"/>
          </ac:spMkLst>
        </pc:spChg>
        <pc:spChg chg="add mod">
          <ac:chgData name="SHAN HAN" userId="1e8e8d7431ea1763" providerId="LiveId" clId="{D816D481-6D63-D844-9D41-9CA39606926B}" dt="2021-05-04T22:29:44.898" v="46"/>
          <ac:spMkLst>
            <pc:docMk/>
            <pc:sldMk cId="1994197437" sldId="273"/>
            <ac:spMk id="8" creationId="{0C333325-F5A5-AB45-9C0B-87C45ED426A2}"/>
          </ac:spMkLst>
        </pc:spChg>
      </pc:sldChg>
      <pc:sldChg chg="addSp modSp add del">
        <pc:chgData name="SHAN HAN" userId="1e8e8d7431ea1763" providerId="LiveId" clId="{D816D481-6D63-D844-9D41-9CA39606926B}" dt="2021-05-04T22:29:41.212" v="45"/>
        <pc:sldMkLst>
          <pc:docMk/>
          <pc:sldMk cId="1169118425" sldId="274"/>
        </pc:sldMkLst>
        <pc:spChg chg="add mod">
          <ac:chgData name="SHAN HAN" userId="1e8e8d7431ea1763" providerId="LiveId" clId="{D816D481-6D63-D844-9D41-9CA39606926B}" dt="2021-05-04T22:29:41.212" v="45"/>
          <ac:spMkLst>
            <pc:docMk/>
            <pc:sldMk cId="1169118425" sldId="274"/>
            <ac:spMk id="6" creationId="{29B50BBE-298A-E742-AEAA-A0B60A148B4E}"/>
          </ac:spMkLst>
        </pc:spChg>
        <pc:spChg chg="add mod">
          <ac:chgData name="SHAN HAN" userId="1e8e8d7431ea1763" providerId="LiveId" clId="{D816D481-6D63-D844-9D41-9CA39606926B}" dt="2021-05-04T22:29:41.212" v="45"/>
          <ac:spMkLst>
            <pc:docMk/>
            <pc:sldMk cId="1169118425" sldId="274"/>
            <ac:spMk id="7" creationId="{CBBFF58D-5175-614A-812C-65E0EDD91A51}"/>
          </ac:spMkLst>
        </pc:spChg>
        <pc:spChg chg="add mod">
          <ac:chgData name="SHAN HAN" userId="1e8e8d7431ea1763" providerId="LiveId" clId="{D816D481-6D63-D844-9D41-9CA39606926B}" dt="2021-05-04T22:29:41.212" v="45"/>
          <ac:spMkLst>
            <pc:docMk/>
            <pc:sldMk cId="1169118425" sldId="274"/>
            <ac:spMk id="8" creationId="{B2AB2B9D-13E5-EA40-9F2C-6B60C1BF40D4}"/>
          </ac:spMkLst>
        </pc:spChg>
      </pc:sldChg>
      <pc:sldChg chg="add del">
        <pc:chgData name="SHAN HAN" userId="1e8e8d7431ea1763" providerId="LiveId" clId="{D816D481-6D63-D844-9D41-9CA39606926B}" dt="2021-05-04T20:59:27.889" v="25"/>
        <pc:sldMkLst>
          <pc:docMk/>
          <pc:sldMk cId="1025381664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E288301-B685-4279-9CB0-73655C151B1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14D371A-0279-4C0D-8DAF-B8DF424678B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162F2D-51A0-4237-BC3E-F2DDE733183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27B6757-A93A-480B-A458-1288F9F9F42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8301C98-937B-41C8-B6C8-601B8F10D0D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8301C98-937B-41C8-B6C8-601B8F10D0D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027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Distance</a:t>
            </a:r>
            <a:r>
              <a:rPr lang="tr-TR" dirty="0"/>
              <a:t> is </a:t>
            </a:r>
            <a:r>
              <a:rPr lang="tr-TR" dirty="0" err="1"/>
              <a:t>calculated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centroids</a:t>
            </a:r>
            <a:r>
              <a:rPr lang="tr-TR" dirty="0"/>
              <a:t> of </a:t>
            </a:r>
            <a:r>
              <a:rPr lang="tr-TR" dirty="0" err="1"/>
              <a:t>previous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</a:t>
            </a:r>
          </a:p>
          <a:p>
            <a:r>
              <a:rPr lang="tr-TR" dirty="0" err="1"/>
              <a:t>frames</a:t>
            </a:r>
            <a:r>
              <a:rPr lang="tr-TR" dirty="0"/>
              <a:t>.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</a:t>
            </a:r>
            <a:r>
              <a:rPr lang="tr-TR" dirty="0" err="1"/>
              <a:t>calculation</a:t>
            </a:r>
            <a:r>
              <a:rPr lang="tr-TR" dirty="0"/>
              <a:t>, </a:t>
            </a:r>
            <a:r>
              <a:rPr lang="tr-TR" dirty="0" err="1"/>
              <a:t>Euclidean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. </a:t>
            </a:r>
          </a:p>
          <a:p>
            <a:r>
              <a:rPr lang="tr-TR" dirty="0"/>
              <a:t>Time is </a:t>
            </a:r>
            <a:r>
              <a:rPr lang="tr-TR" dirty="0" err="1"/>
              <a:t>calculated</a:t>
            </a:r>
            <a:r>
              <a:rPr lang="tr-TR" dirty="0"/>
              <a:t> as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enters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ROI. </a:t>
            </a:r>
            <a:r>
              <a:rPr lang="tr-TR" dirty="0" err="1"/>
              <a:t>Initially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</a:p>
          <a:p>
            <a:r>
              <a:rPr lang="tr-TR" dirty="0" err="1"/>
              <a:t>speed</a:t>
            </a:r>
            <a:r>
              <a:rPr lang="tr-TR" dirty="0"/>
              <a:t> is </a:t>
            </a:r>
            <a:r>
              <a:rPr lang="tr-TR" dirty="0" err="1"/>
              <a:t>calculated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formula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C4D9069D-7868-45B7-B5B7-E3159D5ED23D}" type="slidenum">
              <a:rPr lang="en-US" sz="1400" b="0" strike="noStrike" spc="-1" smtClean="0">
                <a:latin typeface="Times New Roman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423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3DF96E1-5F48-41C1-8F82-D13FA4F7BD9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040" cy="242892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920" cy="970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600" cy="970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400" cy="146160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600" cy="96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DCAITI-Project: </a:t>
            </a:r>
            <a:br>
              <a:rPr dirty="0"/>
            </a:br>
            <a:br>
              <a:rPr dirty="0"/>
            </a:br>
            <a:endParaRPr lang="en-US" sz="1800" b="0" strike="noStrike" spc="-1" dirty="0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spc="-1" dirty="0">
                <a:solidFill>
                  <a:srgbClr val="000000"/>
                </a:solidFill>
                <a:latin typeface="Arial"/>
                <a:ea typeface="DejaVu Sans"/>
              </a:rPr>
              <a:t>Shan Han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hanshann</a:t>
            </a:r>
            <a:r>
              <a:rPr lang="en-US" altLang="zh-CN" sz="12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09@gmail.com</a:t>
            </a:r>
            <a:endParaRPr lang="en-US" sz="1200" b="0" u="sng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name	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Macus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66AB3C-2A88-2748-87C9-24A2AFA75A36}"/>
              </a:ext>
            </a:extLst>
          </p:cNvPr>
          <p:cNvSpPr/>
          <p:nvPr/>
        </p:nvSpPr>
        <p:spPr>
          <a:xfrm>
            <a:off x="2649736" y="3744360"/>
            <a:ext cx="5252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latin typeface="CorpoS"/>
              </a:rPr>
              <a:t>Intelligent </a:t>
            </a:r>
            <a:r>
              <a:rPr lang="de-DE" altLang="zh-CN" dirty="0" err="1">
                <a:latin typeface="CorpoS"/>
              </a:rPr>
              <a:t>rear</a:t>
            </a:r>
            <a:r>
              <a:rPr lang="de-DE" altLang="zh-CN" dirty="0">
                <a:latin typeface="CorpoS"/>
              </a:rPr>
              <a:t>-view </a:t>
            </a:r>
            <a:r>
              <a:rPr lang="de-DE" altLang="zh-CN" dirty="0" err="1">
                <a:latin typeface="CorpoS"/>
              </a:rPr>
              <a:t>mirror</a:t>
            </a:r>
            <a:r>
              <a:rPr lang="de-DE" altLang="zh-CN" dirty="0">
                <a:latin typeface="CorpoS"/>
              </a:rPr>
              <a:t> </a:t>
            </a:r>
            <a:r>
              <a:rPr lang="de-DE" altLang="zh-CN" dirty="0" err="1">
                <a:latin typeface="CorpoS"/>
              </a:rPr>
              <a:t>for</a:t>
            </a:r>
            <a:r>
              <a:rPr lang="de-DE" altLang="zh-CN" dirty="0">
                <a:latin typeface="CorpoS"/>
              </a:rPr>
              <a:t> </a:t>
            </a:r>
            <a:r>
              <a:rPr lang="de-DE" altLang="zh-CN" dirty="0" err="1">
                <a:latin typeface="CorpoS"/>
              </a:rPr>
              <a:t>cyclist</a:t>
            </a:r>
            <a:r>
              <a:rPr lang="de-DE" altLang="zh-CN" dirty="0">
                <a:latin typeface="CorpoS"/>
              </a:rPr>
              <a:t> on Smartphones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48000" y="0"/>
            <a:ext cx="9270000" cy="6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 4. </a:t>
            </a: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Solution Approaches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2481A4F-C4F8-E14F-B9E7-BE73ACBBE283}"/>
              </a:ext>
            </a:extLst>
          </p:cNvPr>
          <p:cNvSpPr txBox="1"/>
          <p:nvPr/>
        </p:nvSpPr>
        <p:spPr>
          <a:xfrm>
            <a:off x="1914525" y="1800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5C12B9C-51D3-0B4F-82EA-BFCA4E5228C6}"/>
              </a:ext>
            </a:extLst>
          </p:cNvPr>
          <p:cNvSpPr txBox="1"/>
          <p:nvPr/>
        </p:nvSpPr>
        <p:spPr>
          <a:xfrm>
            <a:off x="648000" y="1231939"/>
            <a:ext cx="310854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561"/>
              </a:spcBef>
            </a:pPr>
            <a:r>
              <a:rPr lang="en-US" sz="2800" spc="-1" dirty="0">
                <a:solidFill>
                  <a:srgbClr val="000000"/>
                </a:solidFill>
              </a:rPr>
              <a:t>Tracking</a:t>
            </a:r>
            <a:endParaRPr lang="en-US" sz="2800" spc="-1" dirty="0">
              <a:solidFill>
                <a:prstClr val="black"/>
              </a:solidFill>
            </a:endParaRP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Sparse</a:t>
            </a:r>
            <a:r>
              <a:rPr lang="tr-TR" dirty="0"/>
              <a:t> Optical </a:t>
            </a:r>
            <a:r>
              <a:rPr lang="tr-TR" dirty="0" err="1"/>
              <a:t>Flow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 err="1"/>
              <a:t>Lucas-Kanade-Methode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 err="1"/>
              <a:t>Elementary</a:t>
            </a:r>
            <a:r>
              <a:rPr lang="tr-TR" dirty="0"/>
              <a:t> Motion </a:t>
            </a:r>
            <a:r>
              <a:rPr lang="tr-TR" dirty="0" err="1"/>
              <a:t>Detector</a:t>
            </a:r>
            <a:r>
              <a:rPr lang="tr-TR" dirty="0"/>
              <a:t> </a:t>
            </a:r>
          </a:p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5" name="Resim 4" descr="metin, yol, gök, sahne içeren bir resim&#10;&#10;Açıklama otomatik olarak oluşturuldu">
            <a:extLst>
              <a:ext uri="{FF2B5EF4-FFF2-40B4-BE49-F238E27FC236}">
                <a16:creationId xmlns:a16="http://schemas.microsoft.com/office/drawing/2014/main" id="{4D9E9DF3-3782-D440-8BFB-272D3EF5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068" y="1308758"/>
            <a:ext cx="6395927" cy="4240483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B386CBAE-F844-3749-9EC4-4E2B2A71F93D}"/>
              </a:ext>
            </a:extLst>
          </p:cNvPr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C24954A1-FD89-8945-9DB3-1231DA585DC8}"/>
              </a:ext>
            </a:extLst>
          </p:cNvPr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0C333325-F5A5-AB45-9C0B-87C45ED426A2}"/>
              </a:ext>
            </a:extLst>
          </p:cNvPr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D61EE87-A8A2-4C4B-B212-088ACEC0032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41974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48000" y="0"/>
            <a:ext cx="9270000" cy="6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 4. </a:t>
            </a: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Solution Approaches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2481A4F-C4F8-E14F-B9E7-BE73ACBBE283}"/>
              </a:ext>
            </a:extLst>
          </p:cNvPr>
          <p:cNvSpPr txBox="1"/>
          <p:nvPr/>
        </p:nvSpPr>
        <p:spPr>
          <a:xfrm>
            <a:off x="1914525" y="1800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C5C12B9C-51D3-0B4F-82EA-BFCA4E5228C6}"/>
                  </a:ext>
                </a:extLst>
              </p:cNvPr>
              <p:cNvSpPr txBox="1"/>
              <p:nvPr/>
            </p:nvSpPr>
            <p:spPr>
              <a:xfrm>
                <a:off x="648000" y="1231939"/>
                <a:ext cx="6481261" cy="2739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spcBef>
                    <a:spcPts val="561"/>
                  </a:spcBef>
                </a:pPr>
                <a:r>
                  <a:rPr lang="en-US" sz="2800" spc="-1" dirty="0">
                    <a:solidFill>
                      <a:prstClr val="black"/>
                    </a:solidFill>
                  </a:rPr>
                  <a:t>Speed detection</a:t>
                </a:r>
              </a:p>
              <a:p>
                <a:endParaRPr lang="tr-TR" dirty="0"/>
              </a:p>
              <a:p>
                <a:endParaRPr lang="tr-TR" dirty="0"/>
              </a:p>
              <a:p>
                <a:r>
                  <a:rPr lang="tr-TR" dirty="0" err="1"/>
                  <a:t>If</a:t>
                </a:r>
                <a:r>
                  <a:rPr lang="tr-TR" dirty="0"/>
                  <a:t> (x1, y1) is </a:t>
                </a:r>
                <a:r>
                  <a:rPr lang="tr-TR" dirty="0" err="1"/>
                  <a:t>centroid</a:t>
                </a:r>
                <a:r>
                  <a:rPr lang="tr-TR" dirty="0"/>
                  <a:t> of </a:t>
                </a:r>
                <a:r>
                  <a:rPr lang="tr-TR" dirty="0" err="1"/>
                  <a:t>vehicle</a:t>
                </a:r>
                <a:r>
                  <a:rPr lang="tr-TR" dirty="0"/>
                  <a:t> in </a:t>
                </a:r>
                <a:r>
                  <a:rPr lang="tr-TR" dirty="0" err="1"/>
                  <a:t>first</a:t>
                </a:r>
                <a:r>
                  <a:rPr lang="tr-TR" dirty="0"/>
                  <a:t> </a:t>
                </a:r>
                <a:r>
                  <a:rPr lang="tr-TR" dirty="0" err="1"/>
                  <a:t>frame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(x2 , y2) is </a:t>
                </a:r>
              </a:p>
              <a:p>
                <a:r>
                  <a:rPr lang="tr-TR" dirty="0" err="1"/>
                  <a:t>centroid</a:t>
                </a:r>
                <a:r>
                  <a:rPr lang="tr-TR" dirty="0"/>
                  <a:t> of </a:t>
                </a:r>
                <a:r>
                  <a:rPr lang="tr-TR" dirty="0" err="1"/>
                  <a:t>second</a:t>
                </a:r>
                <a:r>
                  <a:rPr lang="tr-TR" dirty="0"/>
                  <a:t> </a:t>
                </a:r>
                <a:r>
                  <a:rPr lang="tr-TR" dirty="0" err="1"/>
                  <a:t>frame</a:t>
                </a:r>
                <a:r>
                  <a:rPr lang="tr-TR" dirty="0"/>
                  <a:t> </a:t>
                </a:r>
                <a:r>
                  <a:rPr lang="tr-TR" dirty="0" err="1"/>
                  <a:t>then</a:t>
                </a:r>
                <a:endParaRPr lang="tr-TR" dirty="0"/>
              </a:p>
              <a:p>
                <a:r>
                  <a:rPr lang="tr-TR" dirty="0" err="1"/>
                  <a:t>Distance</a:t>
                </a:r>
                <a:r>
                  <a:rPr lang="tr-TR" dirty="0"/>
                  <a:t> </a:t>
                </a:r>
                <a:r>
                  <a:rPr lang="tr-TR" dirty="0" err="1"/>
                  <a:t>travelled</a:t>
                </a:r>
                <a:r>
                  <a:rPr lang="tr-TR" dirty="0"/>
                  <a:t>= 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tr-TR" dirty="0"/>
                  <a:t>(x2-x1)²+ (y2-y1)²</a:t>
                </a:r>
              </a:p>
              <a:p>
                <a:r>
                  <a:rPr lang="tr-TR" dirty="0" err="1"/>
                  <a:t>Speed</a:t>
                </a:r>
                <a:r>
                  <a:rPr lang="tr-TR" dirty="0"/>
                  <a:t>=</a:t>
                </a:r>
                <a:r>
                  <a:rPr lang="tr-TR" dirty="0" err="1"/>
                  <a:t>Distance</a:t>
                </a:r>
                <a:r>
                  <a:rPr lang="tr-TR" dirty="0"/>
                  <a:t> </a:t>
                </a:r>
                <a:r>
                  <a:rPr lang="tr-TR" dirty="0" err="1"/>
                  <a:t>travelled</a:t>
                </a:r>
                <a:r>
                  <a:rPr lang="tr-TR" dirty="0"/>
                  <a:t>/Time </a:t>
                </a:r>
                <a:r>
                  <a:rPr lang="tr-TR" dirty="0" err="1"/>
                  <a:t>taken</a:t>
                </a:r>
                <a:endParaRPr lang="tr-TR" dirty="0"/>
              </a:p>
              <a:p>
                <a:r>
                  <a:rPr lang="tr-TR" dirty="0"/>
                  <a:t> </a:t>
                </a:r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C5C12B9C-51D3-0B4F-82EA-BFCA4E522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" y="1231939"/>
                <a:ext cx="6481261" cy="2739211"/>
              </a:xfrm>
              <a:prstGeom prst="rect">
                <a:avLst/>
              </a:prstGeom>
              <a:blipFill>
                <a:blip r:embed="rId3"/>
                <a:stretch>
                  <a:fillRect l="-1953" t="-230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sim 4" descr="metin, araba, yol, sahne içeren bir resim&#10;&#10;Açıklama otomatik olarak oluşturuldu">
            <a:extLst>
              <a:ext uri="{FF2B5EF4-FFF2-40B4-BE49-F238E27FC236}">
                <a16:creationId xmlns:a16="http://schemas.microsoft.com/office/drawing/2014/main" id="{9E58C22E-C76D-6448-B4FB-09D48F698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88" y="2786795"/>
            <a:ext cx="5243512" cy="2963130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29B50BBE-298A-E742-AEAA-A0B60A148B4E}"/>
              </a:ext>
            </a:extLst>
          </p:cNvPr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CBBFF58D-5175-614A-812C-65E0EDD91A51}"/>
              </a:ext>
            </a:extLst>
          </p:cNvPr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B2AB2B9D-13E5-EA40-9F2C-6B60C1BF40D4}"/>
              </a:ext>
            </a:extLst>
          </p:cNvPr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D61EE87-A8A2-4C4B-B212-088ACEC0032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1184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Milestone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D61EE87-A8A2-4C4B-B212-088ACEC0032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60C67D-0E32-DB45-AB42-A6677768F90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63040" y="914400"/>
            <a:ext cx="8934120" cy="549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895480" y="4114800"/>
            <a:ext cx="63234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143000" y="5410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altLang="zh-CN" sz="1200" spc="-1" dirty="0">
                <a:solidFill>
                  <a:srgbClr val="000000"/>
                </a:solidFill>
              </a:rPr>
              <a:t>Shan Han		</a:t>
            </a:r>
            <a:r>
              <a:rPr lang="en-US" altLang="zh-CN" sz="1200" u="sng" spc="-1" dirty="0">
                <a:solidFill>
                  <a:srgbClr val="000000"/>
                </a:solidFill>
              </a:rPr>
              <a:t>hanshann09@gmail.com</a:t>
            </a:r>
            <a:endParaRPr lang="en-US" altLang="zh-CN" sz="1200" u="sng" spc="-1" dirty="0"/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name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18.11.2020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630321F-2CC3-4CA4-B850-9DA67B3A2277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08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Idea</a:t>
            </a: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Develop Framework</a:t>
            </a: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altLang="zh-CN" spc="-1" dirty="0"/>
              <a:t>System Architecture</a:t>
            </a:r>
            <a:endParaRPr lang="en-US" sz="1800" strike="noStrike" spc="-1" dirty="0">
              <a:latin typeface="Arial"/>
              <a:ea typeface="DejaVu Sans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altLang="zh-CN" spc="-1" dirty="0"/>
              <a:t>Solution Approaches </a:t>
            </a:r>
            <a:r>
              <a:rPr lang="en-US" altLang="zh-CN" b="1" spc="-1" dirty="0" err="1">
                <a:solidFill>
                  <a:srgbClr val="FFFFFF"/>
                </a:solidFill>
              </a:rPr>
              <a:t>opproaches</a:t>
            </a: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5800" y="1379520"/>
            <a:ext cx="6041520" cy="463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Object Detection &amp; Tracking: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Smartphone cam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Additional cam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Image processing Algorithms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Measurement of Distance &amp; Speed: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Simple smartphone cam using image processing </a:t>
            </a:r>
            <a:br>
              <a:rPr lang="en-US" altLang="zh-CN" dirty="0"/>
            </a:br>
            <a:r>
              <a:rPr lang="en-US" altLang="zh-CN" spc="-1" dirty="0">
                <a:solidFill>
                  <a:srgbClr val="000000"/>
                </a:solidFill>
              </a:rPr>
              <a:t>algorithms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LiDAR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Notifications &amp; Warnings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When objects too close or too fast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Android Notification Receiver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altLang="zh-CN" sz="2000" b="1" spc="-1" dirty="0">
                <a:solidFill>
                  <a:srgbClr val="FFFFFF"/>
                </a:solidFill>
              </a:rPr>
              <a:t>1. Idea </a:t>
            </a:r>
            <a:endParaRPr lang="en-US" altLang="zh-CN" sz="2000" spc="-1" dirty="0"/>
          </a:p>
        </p:txBody>
      </p:sp>
      <p:sp>
        <p:nvSpPr>
          <p:cNvPr id="141" name="CustomShape 3"/>
          <p:cNvSpPr/>
          <p:nvPr/>
        </p:nvSpPr>
        <p:spPr>
          <a:xfrm>
            <a:off x="1638000" y="652860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04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A9124D8-85F7-4382-BB08-673A6093FCB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A4A1887-1091-5A40-8AF5-D183DCF1D61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0880" y="1554480"/>
            <a:ext cx="4885920" cy="2781000"/>
          </a:xfrm>
          <a:prstGeom prst="rect">
            <a:avLst/>
          </a:prstGeom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F1824A-CE30-0F42-B8D2-4230317D6699}"/>
              </a:ext>
            </a:extLst>
          </p:cNvPr>
          <p:cNvSpPr/>
          <p:nvPr/>
        </p:nvSpPr>
        <p:spPr>
          <a:xfrm>
            <a:off x="7765684" y="4335480"/>
            <a:ext cx="27062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200" spc="-1" dirty="0">
                <a:solidFill>
                  <a:srgbClr val="000000"/>
                </a:solidFill>
              </a:rPr>
              <a:t>Source: Introduction slides of Marcus</a:t>
            </a:r>
            <a:endParaRPr lang="en-US" altLang="zh-CN" sz="1200" spc="-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18960" y="970560"/>
            <a:ext cx="455688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/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layout editor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/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02124"/>
                </a:solidFill>
                <a:latin typeface="Arial"/>
                <a:ea typeface="DejaVu Sans"/>
              </a:rPr>
              <a:t>build layouts by dragging UI elements instead of writing layout XML by hand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3774BDB-986F-416E-BE59-884F9FCA893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6773573" y="5735359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Source: https://</a:t>
            </a:r>
            <a:r>
              <a:rPr lang="en-US" sz="11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developer.android.com</a:t>
            </a: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/studio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4" name="layout-editor.mp4" descr="layout-editor.mp4">
            <a:hlinkClick r:id="" action="ppaction://media"/>
            <a:extLst>
              <a:ext uri="{FF2B5EF4-FFF2-40B4-BE49-F238E27FC236}">
                <a16:creationId xmlns:a16="http://schemas.microsoft.com/office/drawing/2014/main" id="{E8B9E459-3CF8-3946-B57B-476336166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520" y="1170906"/>
            <a:ext cx="6982827" cy="4536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 startAt="2"/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Fast emulator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 startAt="2"/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02124"/>
                </a:solidFill>
                <a:latin typeface="Arial"/>
                <a:ea typeface="DejaVu Sans"/>
              </a:rPr>
              <a:t>run apps on the Android Emulator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CB1E4C6-AA26-452C-B686-AA33F522D8F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6748200" y="5890731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Source: https://</a:t>
            </a:r>
            <a:r>
              <a:rPr lang="en-US" sz="11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developer.android.com</a:t>
            </a: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/studio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7" name="emulator.mp4" descr="emulator.mp4">
            <a:hlinkClick r:id="" action="ppaction://media"/>
            <a:extLst>
              <a:ext uri="{FF2B5EF4-FFF2-40B4-BE49-F238E27FC236}">
                <a16:creationId xmlns:a16="http://schemas.microsoft.com/office/drawing/2014/main" id="{51FAB08C-E089-AC46-B79D-4FBE819AF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1935" y="1458097"/>
            <a:ext cx="7291985" cy="44293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70C588-36AB-AA49-AD87-AE234F2F708F}"/>
              </a:ext>
            </a:extLst>
          </p:cNvPr>
          <p:cNvSpPr txBox="1"/>
          <p:nvPr/>
        </p:nvSpPr>
        <p:spPr>
          <a:xfrm>
            <a:off x="3136490" y="498495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 Intelligent code editor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based on IntelliJ IDEA</a:t>
            </a:r>
            <a:endParaRPr lang="en-US" sz="1800" b="0" strike="noStrike" spc="-1" dirty="0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E985CB6-210A-4538-87CE-0297A9A2041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6680238" y="6137452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5" name="kotlin-editor.mp4" descr="kotlin-editor.mp4">
            <a:hlinkClick r:id="" action="ppaction://media"/>
            <a:extLst>
              <a:ext uri="{FF2B5EF4-FFF2-40B4-BE49-F238E27FC236}">
                <a16:creationId xmlns:a16="http://schemas.microsoft.com/office/drawing/2014/main" id="{4EDDFC33-6CC6-2F44-9D20-5672B4ADB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9643" y="1386867"/>
            <a:ext cx="6958353" cy="4683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4.</a:t>
            </a:r>
            <a:r>
              <a:rPr lang="zh-CN" altLang="en-US" sz="2000" b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Realtime</a:t>
            </a:r>
            <a:r>
              <a:rPr lang="en-US" altLang="zh-CN" sz="2400" b="1" spc="-1" dirty="0">
                <a:solidFill>
                  <a:srgbClr val="000000"/>
                </a:solidFill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profilers</a:t>
            </a: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altLang="zh-CN" sz="2000" b="1" spc="-1" dirty="0">
              <a:solidFill>
                <a:srgbClr val="000000"/>
              </a:solidFill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measure</a:t>
            </a:r>
            <a:r>
              <a:rPr lang="en-US" altLang="zh-CN" sz="2000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app</a:t>
            </a:r>
            <a:r>
              <a:rPr lang="en-US" altLang="zh-CN" sz="2000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performance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E985CB6-210A-4538-87CE-0297A9A2041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6813720" y="6211080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Source: https://</a:t>
            </a:r>
            <a:r>
              <a:rPr lang="en-US" sz="11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developer.android.com</a:t>
            </a:r>
            <a:r>
              <a:rPr lang="en-US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/studio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10" name="profiler.mp4" descr="profiler.mp4">
            <a:hlinkClick r:id="" action="ppaction://media"/>
            <a:extLst>
              <a:ext uri="{FF2B5EF4-FFF2-40B4-BE49-F238E27FC236}">
                <a16:creationId xmlns:a16="http://schemas.microsoft.com/office/drawing/2014/main" id="{5E46AE66-0368-EA47-B15A-62A83F0FFC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5679" y="1420210"/>
            <a:ext cx="6877601" cy="4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648000" y="0"/>
            <a:ext cx="9269280" cy="64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 3. System Architecture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76" name="图片 175"/>
          <p:cNvPicPr/>
          <p:nvPr/>
        </p:nvPicPr>
        <p:blipFill>
          <a:blip r:embed="rId2"/>
          <a:stretch/>
        </p:blipFill>
        <p:spPr>
          <a:xfrm>
            <a:off x="2128320" y="2194560"/>
            <a:ext cx="7999560" cy="342756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B9EABA1-90F6-5D4F-9380-C3951BC4CDD1}"/>
              </a:ext>
            </a:extLst>
          </p:cNvPr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9722576A-BF5D-7D4C-B1B7-E86789C4B106}"/>
              </a:ext>
            </a:extLst>
          </p:cNvPr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4C9F49C8-B90C-EE4C-AFD5-176BDD677326}"/>
              </a:ext>
            </a:extLst>
          </p:cNvPr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D61EE87-A8A2-4C4B-B212-088ACEC0032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48000" y="0"/>
            <a:ext cx="9270000" cy="6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 4. </a:t>
            </a: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Solution Approaches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2481A4F-C4F8-E14F-B9E7-BE73ACBBE283}"/>
              </a:ext>
            </a:extLst>
          </p:cNvPr>
          <p:cNvSpPr txBox="1"/>
          <p:nvPr/>
        </p:nvSpPr>
        <p:spPr>
          <a:xfrm>
            <a:off x="1914525" y="1800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5C12B9C-51D3-0B4F-82EA-BFCA4E5228C6}"/>
              </a:ext>
            </a:extLst>
          </p:cNvPr>
          <p:cNvSpPr txBox="1"/>
          <p:nvPr/>
        </p:nvSpPr>
        <p:spPr>
          <a:xfrm>
            <a:off x="648000" y="1231939"/>
            <a:ext cx="2972289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561"/>
              </a:spcBef>
            </a:pPr>
            <a:r>
              <a:rPr lang="en-US" sz="2800" spc="-1" dirty="0">
                <a:solidFill>
                  <a:srgbClr val="000000"/>
                </a:solidFill>
              </a:rPr>
              <a:t>Vehicle Detection</a:t>
            </a:r>
            <a:endParaRPr lang="en-US" sz="2800" spc="-1" dirty="0">
              <a:solidFill>
                <a:prstClr val="black"/>
              </a:solidFill>
            </a:endParaRP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YOLO (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look</a:t>
            </a:r>
            <a:r>
              <a:rPr lang="tr-TR" dirty="0"/>
              <a:t> </a:t>
            </a:r>
            <a:r>
              <a:rPr lang="tr-TR" dirty="0" err="1"/>
              <a:t>once</a:t>
            </a:r>
            <a:r>
              <a:rPr lang="tr-TR" dirty="0"/>
              <a:t>)</a:t>
            </a:r>
          </a:p>
          <a:p>
            <a:endParaRPr lang="tr-TR" dirty="0"/>
          </a:p>
          <a:p>
            <a:r>
              <a:rPr lang="tr-TR" dirty="0" err="1"/>
              <a:t>MaskRCNNs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/>
              <a:t>Detectron2</a:t>
            </a:r>
          </a:p>
          <a:p>
            <a:endParaRPr lang="tr-TR" dirty="0"/>
          </a:p>
        </p:txBody>
      </p:sp>
      <p:pic>
        <p:nvPicPr>
          <p:cNvPr id="5" name="Resim 4" descr="metin, bina, açık hava içeren bir resim&#10;&#10;Açıklama otomatik olarak oluşturuldu">
            <a:extLst>
              <a:ext uri="{FF2B5EF4-FFF2-40B4-BE49-F238E27FC236}">
                <a16:creationId xmlns:a16="http://schemas.microsoft.com/office/drawing/2014/main" id="{B58693FB-EF7C-4F4D-B6D2-86D69C43C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75" y="2300287"/>
            <a:ext cx="6121399" cy="3443287"/>
          </a:xfrm>
          <a:prstGeom prst="rect">
            <a:avLst/>
          </a:prstGeom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89FB7E1C-AAC6-6E41-A699-EF5AB9EF265A}"/>
              </a:ext>
            </a:extLst>
          </p:cNvPr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F8B3D663-6D0B-A549-87CE-64C6965FDF26}"/>
              </a:ext>
            </a:extLst>
          </p:cNvPr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D8D9C219-40E9-7F40-B890-D7453E1C29A2}"/>
              </a:ext>
            </a:extLst>
          </p:cNvPr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D61EE87-A8A2-4C4B-B212-088ACEC0032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6049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3501</TotalTime>
  <Words>447</Words>
  <Application>Microsoft Macintosh PowerPoint</Application>
  <PresentationFormat>宽屏</PresentationFormat>
  <Paragraphs>145</Paragraphs>
  <Slides>13</Slides>
  <Notes>7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CorpoS</vt:lpstr>
      <vt:lpstr>Arial</vt:lpstr>
      <vt:lpstr>Cambria Math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   </dc:title>
  <dc:subject/>
  <dc:creator>Mu Yuanheng</dc:creator>
  <dc:description/>
  <cp:lastModifiedBy>SHAN HAN</cp:lastModifiedBy>
  <cp:revision>63</cp:revision>
  <dcterms:created xsi:type="dcterms:W3CDTF">2020-11-16T12:50:28Z</dcterms:created>
  <dcterms:modified xsi:type="dcterms:W3CDTF">2021-05-04T22:32:50Z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